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1" r:id="rId3"/>
    <p:sldId id="289" r:id="rId4"/>
    <p:sldId id="276" r:id="rId5"/>
    <p:sldId id="264" r:id="rId6"/>
    <p:sldId id="295" r:id="rId7"/>
    <p:sldId id="296" r:id="rId8"/>
    <p:sldId id="287" r:id="rId9"/>
    <p:sldId id="288" r:id="rId10"/>
    <p:sldId id="290" r:id="rId11"/>
    <p:sldId id="291" r:id="rId12"/>
    <p:sldId id="292" r:id="rId13"/>
    <p:sldId id="294" r:id="rId14"/>
    <p:sldId id="278" r:id="rId15"/>
    <p:sldId id="293" r:id="rId16"/>
    <p:sldId id="285" r:id="rId17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B6D8F"/>
    <a:srgbClr val="FFFFCC"/>
    <a:srgbClr val="84A1BE"/>
    <a:srgbClr val="204566"/>
    <a:srgbClr val="2D608F"/>
    <a:srgbClr val="415E7B"/>
    <a:srgbClr val="567DA4"/>
    <a:srgbClr val="CD8B2E"/>
    <a:srgbClr val="6F7071"/>
    <a:srgbClr val="B48B61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>
        <p:scale>
          <a:sx n="110" d="100"/>
          <a:sy n="110" d="100"/>
        </p:scale>
        <p:origin x="-76" y="-188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20B4214-4DBF-4616-B2C3-8B4EF7E46E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FAB03FE9-97D5-43D9-BC92-7B6A40E4F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F7394D1-6C04-4599-BB51-9A952C1EA6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7566867-1A19-44DC-8532-C255ED42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8CC5D865-9FE0-4F4A-ADF1-214DE2357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5525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706BDD4-7832-4FEF-AAAB-5E87D30D3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76D78FB2-BEAE-4940-88AB-CE46D37201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ADB5249-15A3-46F2-95ED-5B53EFB5CD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17E9081F-8629-4881-8001-2B078416B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7AEB9FF-478D-4F34-A5DC-85C16DA5C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65881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B8E3ED1E-1367-4089-8246-25CF02101A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1F03311B-06C8-4BA3-8FA8-A087FE4C4A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753F52C-E04E-4842-9401-2A53FEC18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5650625-DEC8-4CA1-833E-D5F27F2B9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694A1BC5-DB02-4CA7-A164-16C8D455C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6661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05D42E-715B-4EDD-A27B-3325444811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64DDA5DB-0087-4B56-AB93-7A96F320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310E96F-C356-4868-AAF1-E7F5037B91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9FAD522-9369-4F05-814F-D9537D6664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F51A04CC-EDF1-43BF-A270-3ED96526E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746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FD20C71-EBBC-40F0-B528-6DCCE85561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CEFEAFDC-90E7-4666-8054-5E1622750D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BE21E9D8-B8DB-4488-9EB8-662CCDEC7C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D0DD5FDD-E25D-4ECB-9C77-C975AECBF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2B5C334A-2787-4D3E-AA09-1AB980F88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4852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61955A4-42D8-4052-91CD-83CC8EB8A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B20FDB7F-4847-4641-947F-2C4096530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241E8238-7785-4913-A114-3C4A0B8F7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0915E74-67E7-4632-B5FF-C607E64B68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F0ACB9C5-D260-4603-993D-811AD5292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C25CE58B-7D88-46FD-9424-91D4C1DEB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36166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9A889C1-1DC9-4BA1-BE5E-FEA0E3D6C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2D37FCBF-30AD-43ED-A29C-F719B7BEFF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8A5F8C6A-FC2D-4F48-9EA9-082BD928B7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F93FD55E-35E4-45CB-9F14-0B6DE3088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329DEB8A-6088-4697-8FB2-145D3FE8921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CE0739F7-EBE7-4E61-A35B-0E2190F222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B079755D-AE2C-4E94-8827-3EDEB9899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0F694F53-41A5-4EC8-B85C-ECF325B953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1226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42B42CAD-5B9C-4883-99D8-79E064D66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3BE3CBBE-A715-436F-83AE-1CDB1B442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899D08C5-525A-4D7A-BAC8-393060F23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132695A6-CAB4-47F8-A104-F10AB42E86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9925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DA8BEF53-7AB9-4B35-9113-0F6666F45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AD076032-36AC-455A-B9BE-179570A11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C7764636-4C36-4807-B9BC-D7B8D5C0A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170576-C598-413D-9D50-1D8263FFE92C}"/>
              </a:ext>
            </a:extLst>
          </p:cNvPr>
          <p:cNvSpPr txBox="1"/>
          <p:nvPr userDrawn="1"/>
        </p:nvSpPr>
        <p:spPr>
          <a:xfrm>
            <a:off x="9811098" y="66140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91396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839070FE-CE34-4BED-AE7D-B6C92374FD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3FCC5AE0-4A2D-4FB9-91EA-7C51570FF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3F512FCE-182C-4B3A-99C0-26607E6133B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9A38F52-749B-4A01-8260-BA394B0F4B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7021B5B-96D1-40E1-A15C-F6C0B703DB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16C378E2-A8C9-436C-981A-B61FFF6772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8748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5E21AFA-4CEB-436D-8F46-8FFB0B212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E8EAE84A-13CE-432B-BD71-6DAC799A26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818359BC-4BCB-40E6-9AE7-3B4E811B4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F1B02BE-923A-40D7-8979-76A39828E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E02453C0-2DE9-406E-8B46-7A3552383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0701784D-991A-4949-8628-D7A938504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478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B934B21B-5718-4A4A-8574-E147A41CBF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3170F6AC-0FA0-4F7E-BA41-75C2E9DB230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C78638B-432A-4AC6-B5AB-AF2A332AE7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B34B3F-010A-43D0-B99E-3343AD573276}" type="datetimeFigureOut">
              <a:rPr lang="ko-KR" altLang="en-US" smtClean="0"/>
              <a:t>2020-12-28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3881B2BA-060F-41BC-AAED-86894594796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E4F3852-0A20-458B-A039-10AC150CF7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643124-508E-42FC-84CC-76C104603A4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11385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671F88D5-E7AB-43D9-9D83-DD09EDC3D478}"/>
              </a:ext>
            </a:extLst>
          </p:cNvPr>
          <p:cNvSpPr txBox="1"/>
          <p:nvPr/>
        </p:nvSpPr>
        <p:spPr>
          <a:xfrm>
            <a:off x="9811098" y="6588607"/>
            <a:ext cx="239039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1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6EDACE6-738D-4516-BBD7-033BF415A52D}"/>
              </a:ext>
            </a:extLst>
          </p:cNvPr>
          <p:cNvSpPr txBox="1"/>
          <p:nvPr/>
        </p:nvSpPr>
        <p:spPr>
          <a:xfrm>
            <a:off x="506402" y="2084053"/>
            <a:ext cx="4269117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600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아파트 포</a:t>
            </a:r>
            <a:r>
              <a:rPr lang="ko-KR" altLang="en-US" sz="6600" dirty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유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966749" y="0"/>
            <a:ext cx="6225251" cy="6915873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35056" y="1227629"/>
            <a:ext cx="1542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chemeClr val="bg1">
                    <a:lumMod val="85000"/>
                  </a:schemeClr>
                </a:solidFill>
                <a:latin typeface="Noto Sans KR" pitchFamily="34" charset="-127"/>
                <a:ea typeface="Noto Sans KR" pitchFamily="34" charset="-127"/>
              </a:rPr>
              <a:t>APT 4U</a:t>
            </a:r>
            <a:endParaRPr lang="ko-KR" altLang="en-US" sz="3200" dirty="0">
              <a:solidFill>
                <a:schemeClr val="bg1">
                  <a:lumMod val="85000"/>
                </a:schemeClr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1801053"/>
            <a:ext cx="4664597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C6EDACE6-738D-4516-BBD7-033BF415A52D}"/>
              </a:ext>
            </a:extLst>
          </p:cNvPr>
          <p:cNvSpPr txBox="1"/>
          <p:nvPr/>
        </p:nvSpPr>
        <p:spPr>
          <a:xfrm>
            <a:off x="450415" y="3891633"/>
            <a:ext cx="4685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8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배진경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황순근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김소정</a:t>
            </a:r>
            <a:r>
              <a:rPr lang="en-US" altLang="ko-KR" sz="28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이수민</a:t>
            </a:r>
            <a:endParaRPr lang="ko-KR" altLang="en-US" sz="2800" dirty="0">
              <a:solidFill>
                <a:schemeClr val="bg1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28419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20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7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Part 04</a:t>
            </a:r>
            <a:endParaRPr lang="ko-KR" altLang="en-US" sz="1600" dirty="0">
              <a:solidFill>
                <a:schemeClr val="accent2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544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DBConnection</a:t>
            </a:r>
            <a:r>
              <a:rPr lang="en-US" altLang="ko-KR" sz="3600" dirty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,  DAO,   VO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960671" y="3755969"/>
            <a:ext cx="4114800" cy="752354"/>
          </a:xfrm>
          <a:prstGeom prst="round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DB CONNECT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연결</a:t>
            </a:r>
            <a:endParaRPr lang="ko-KR" altLang="en-US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960671" y="4984815"/>
            <a:ext cx="4114800" cy="752354"/>
          </a:xfrm>
          <a:prstGeom prst="round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/>
              <a:t> </a:t>
            </a:r>
            <a:r>
              <a:rPr lang="en-US" altLang="ko-KR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data</a:t>
            </a:r>
            <a:r>
              <a:rPr lang="ko-KR" altLang="en-US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에 접근하기 위한 객체</a:t>
            </a:r>
          </a:p>
        </p:txBody>
      </p:sp>
      <p:sp>
        <p:nvSpPr>
          <p:cNvPr id="7" name="모서리가 둥근 직사각형 6"/>
          <p:cNvSpPr/>
          <p:nvPr/>
        </p:nvSpPr>
        <p:spPr>
          <a:xfrm>
            <a:off x="1740998" y="1788272"/>
            <a:ext cx="2554147" cy="833377"/>
          </a:xfrm>
          <a:prstGeom prst="roundRect">
            <a:avLst/>
          </a:prstGeom>
          <a:solidFill>
            <a:srgbClr val="20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 smtClean="0">
                <a:solidFill>
                  <a:srgbClr val="FFFF00"/>
                </a:solidFill>
                <a:latin typeface="Noto Sans KR Medium" pitchFamily="34" charset="-127"/>
                <a:ea typeface="Noto Sans KR Medium" pitchFamily="34" charset="-127"/>
              </a:rPr>
              <a:t>DAO</a:t>
            </a:r>
            <a:endParaRPr lang="ko-KR" altLang="en-US" sz="4000" dirty="0">
              <a:solidFill>
                <a:srgbClr val="FFFF00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7377428" y="1788271"/>
            <a:ext cx="2554147" cy="833377"/>
          </a:xfrm>
          <a:prstGeom prst="round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4000" dirty="0" smtClean="0">
                <a:solidFill>
                  <a:srgbClr val="FFFF00"/>
                </a:solidFill>
                <a:latin typeface="Noto Sans KR Medium" pitchFamily="34" charset="-127"/>
                <a:ea typeface="Noto Sans KR Medium" pitchFamily="34" charset="-127"/>
              </a:rPr>
              <a:t>VO</a:t>
            </a:r>
            <a:endParaRPr lang="ko-KR" altLang="en-US" sz="4000" dirty="0">
              <a:solidFill>
                <a:srgbClr val="FFFF00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2972737" y="2938015"/>
            <a:ext cx="90668" cy="445626"/>
            <a:chOff x="2424414" y="2492416"/>
            <a:chExt cx="90668" cy="445626"/>
          </a:xfrm>
        </p:grpSpPr>
        <p:sp>
          <p:nvSpPr>
            <p:cNvPr id="12" name="타원 11"/>
            <p:cNvSpPr/>
            <p:nvPr/>
          </p:nvSpPr>
          <p:spPr>
            <a:xfrm>
              <a:off x="2424414" y="2492416"/>
              <a:ext cx="90668" cy="90668"/>
            </a:xfrm>
            <a:prstGeom prst="ellipse">
              <a:avLst/>
            </a:prstGeom>
            <a:solidFill>
              <a:srgbClr val="204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4" name="타원 23"/>
            <p:cNvSpPr/>
            <p:nvPr/>
          </p:nvSpPr>
          <p:spPr>
            <a:xfrm>
              <a:off x="2424414" y="2669895"/>
              <a:ext cx="90668" cy="90668"/>
            </a:xfrm>
            <a:prstGeom prst="ellipse">
              <a:avLst/>
            </a:prstGeom>
            <a:solidFill>
              <a:srgbClr val="204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>
              <a:off x="2424414" y="2847374"/>
              <a:ext cx="90668" cy="90668"/>
            </a:xfrm>
            <a:prstGeom prst="ellipse">
              <a:avLst/>
            </a:prstGeom>
            <a:solidFill>
              <a:srgbClr val="2045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8609167" y="2892684"/>
            <a:ext cx="90668" cy="445626"/>
            <a:chOff x="2424414" y="2492416"/>
            <a:chExt cx="90668" cy="445626"/>
          </a:xfrm>
          <a:solidFill>
            <a:srgbClr val="4B6D8F"/>
          </a:solidFill>
        </p:grpSpPr>
        <p:sp>
          <p:nvSpPr>
            <p:cNvPr id="27" name="타원 26"/>
            <p:cNvSpPr/>
            <p:nvPr/>
          </p:nvSpPr>
          <p:spPr>
            <a:xfrm>
              <a:off x="2424414" y="2492416"/>
              <a:ext cx="90668" cy="906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2424414" y="2669895"/>
              <a:ext cx="90668" cy="906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  <p:sp>
          <p:nvSpPr>
            <p:cNvPr id="29" name="타원 28"/>
            <p:cNvSpPr/>
            <p:nvPr/>
          </p:nvSpPr>
          <p:spPr>
            <a:xfrm>
              <a:off x="2424414" y="2847374"/>
              <a:ext cx="90668" cy="906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/>
            </a:p>
          </p:txBody>
        </p:sp>
      </p:grpSp>
      <p:sp>
        <p:nvSpPr>
          <p:cNvPr id="30" name="모서리가 둥근 직사각형 29"/>
          <p:cNvSpPr/>
          <p:nvPr/>
        </p:nvSpPr>
        <p:spPr>
          <a:xfrm>
            <a:off x="6597101" y="3755969"/>
            <a:ext cx="4114800" cy="752354"/>
          </a:xfrm>
          <a:prstGeom prst="round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 err="1" smtClean="0">
                <a:latin typeface="Noto Sans KR Medium" pitchFamily="34" charset="-127"/>
                <a:ea typeface="Noto Sans KR Medium" pitchFamily="34" charset="-127"/>
              </a:rPr>
              <a:t>생성자로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list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에 담기</a:t>
            </a:r>
            <a:endParaRPr lang="ko-KR" altLang="en-US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6597101" y="4984815"/>
            <a:ext cx="4114800" cy="752354"/>
          </a:xfrm>
          <a:prstGeom prst="round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Getter</a:t>
            </a:r>
            <a:r>
              <a:rPr lang="en-US" altLang="ko-KR" smtClean="0">
                <a:latin typeface="Noto Sans KR Medium" pitchFamily="34" charset="-127"/>
                <a:ea typeface="Noto Sans KR Medium" pitchFamily="34" charset="-127"/>
              </a:rPr>
              <a:t>, Setter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객체 호출</a:t>
            </a:r>
            <a:endParaRPr lang="ko-KR" altLang="en-US" dirty="0">
              <a:latin typeface="Noto Sans KR Medium" pitchFamily="34" charset="-127"/>
              <a:ea typeface="Noto Sans KR Medium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104298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309" y="1357710"/>
            <a:ext cx="6451359" cy="513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20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7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Part 04</a:t>
            </a:r>
            <a:endParaRPr lang="ko-KR" altLang="en-US" sz="1600" dirty="0">
              <a:solidFill>
                <a:schemeClr val="accent2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54414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err="1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DBConnection</a:t>
            </a:r>
            <a:r>
              <a:rPr lang="en-US" altLang="ko-KR" sz="3600" dirty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,  DAO,   VO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619509" y="2714263"/>
            <a:ext cx="3808069" cy="1213222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48" y="1415584"/>
            <a:ext cx="5013445" cy="3102726"/>
          </a:xfrm>
          <a:prstGeom prst="rect">
            <a:avLst/>
          </a:prstGeom>
          <a:noFill/>
          <a:ln w="41275">
            <a:solidFill>
              <a:srgbClr val="4B6D8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2796611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8218" y="1573653"/>
            <a:ext cx="6061316" cy="49902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20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7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Part 04</a:t>
            </a:r>
            <a:endParaRPr lang="ko-KR" altLang="en-US" sz="1600" dirty="0">
              <a:solidFill>
                <a:schemeClr val="accent2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7679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VO</a:t>
            </a:r>
            <a:endParaRPr lang="en-US" altLang="ko-KR" sz="3600" dirty="0">
              <a:solidFill>
                <a:schemeClr val="accent2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512299" y="3572168"/>
            <a:ext cx="6658217" cy="3164325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1982" y="2633300"/>
            <a:ext cx="7406873" cy="1021326"/>
          </a:xfrm>
          <a:prstGeom prst="rect">
            <a:avLst/>
          </a:prstGeom>
          <a:noFill/>
          <a:ln w="44450">
            <a:solidFill>
              <a:srgbClr val="C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7170516" y="2008208"/>
            <a:ext cx="2598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latin typeface="Noto Sans KR Medium" pitchFamily="34" charset="-127"/>
                <a:ea typeface="Noto Sans KR Medium" pitchFamily="34" charset="-127"/>
              </a:rPr>
              <a:t>ToString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  OVERRIDING</a:t>
            </a:r>
            <a:endParaRPr lang="ko-KR" altLang="en-US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7" name="이등변 삼각형 16"/>
          <p:cNvSpPr/>
          <p:nvPr/>
        </p:nvSpPr>
        <p:spPr>
          <a:xfrm rot="10800000">
            <a:off x="9769497" y="2100276"/>
            <a:ext cx="252923" cy="185195"/>
          </a:xfrm>
          <a:prstGeom prst="triangle">
            <a:avLst/>
          </a:prstGeom>
          <a:solidFill>
            <a:srgbClr val="20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7492840" y="6194599"/>
            <a:ext cx="12939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Noto Sans KR Medium" pitchFamily="34" charset="-127"/>
                <a:ea typeface="Noto Sans KR Medium" pitchFamily="34" charset="-127"/>
              </a:rPr>
              <a:t>생성자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 호출</a:t>
            </a:r>
            <a:endParaRPr lang="ko-KR" altLang="en-US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9" name="이등변 삼각형 18"/>
          <p:cNvSpPr/>
          <p:nvPr/>
        </p:nvSpPr>
        <p:spPr>
          <a:xfrm rot="16200000">
            <a:off x="7235932" y="6267719"/>
            <a:ext cx="252923" cy="185195"/>
          </a:xfrm>
          <a:prstGeom prst="triangle">
            <a:avLst/>
          </a:prstGeom>
          <a:solidFill>
            <a:srgbClr val="20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438891" y="2748986"/>
            <a:ext cx="1579944" cy="104173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01476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이수민\Desktop\Untitled-4.pn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6127" y="2089697"/>
            <a:ext cx="5058280" cy="1842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186838" y="3281423"/>
            <a:ext cx="7362913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66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프로젝트를 마치며</a:t>
            </a:r>
            <a:r>
              <a:rPr lang="en-US" altLang="ko-KR" sz="66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...</a:t>
            </a:r>
            <a:endParaRPr lang="ko-KR" altLang="en-US" sz="8000" dirty="0">
              <a:solidFill>
                <a:schemeClr val="bg1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53773607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99B6E8C6-E13C-45CE-A226-8CD65F4940D4}"/>
              </a:ext>
            </a:extLst>
          </p:cNvPr>
          <p:cNvSpPr/>
          <p:nvPr/>
        </p:nvSpPr>
        <p:spPr>
          <a:xfrm>
            <a:off x="0" y="0"/>
            <a:ext cx="5775767" cy="6858000"/>
          </a:xfrm>
          <a:prstGeom prst="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11F264A5-0C6E-4EE7-A547-61065B84AED5}"/>
              </a:ext>
            </a:extLst>
          </p:cNvPr>
          <p:cNvSpPr txBox="1"/>
          <p:nvPr/>
        </p:nvSpPr>
        <p:spPr>
          <a:xfrm>
            <a:off x="115745" y="3546461"/>
            <a:ext cx="5364866" cy="25699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altLang="ko-KR" sz="2400" i="1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  <a:cs typeface="Arial" panose="020B0604020202020204" pitchFamily="34" charset="0"/>
              </a:rPr>
              <a:t>“ </a:t>
            </a:r>
            <a:r>
              <a:rPr lang="ko-KR" altLang="en-US" sz="2400" i="1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  <a:cs typeface="Arial" panose="020B0604020202020204" pitchFamily="34" charset="0"/>
              </a:rPr>
              <a:t>가장 </a:t>
            </a:r>
            <a:r>
              <a:rPr lang="ko-KR" altLang="en-US" sz="2400" i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  <a:cs typeface="Arial" panose="020B0604020202020204" pitchFamily="34" charset="0"/>
              </a:rPr>
              <a:t>위대한 </a:t>
            </a:r>
            <a:r>
              <a:rPr lang="ko-KR" altLang="en-US" sz="2400" i="1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  <a:cs typeface="Arial" panose="020B0604020202020204" pitchFamily="34" charset="0"/>
              </a:rPr>
              <a:t>영광은</a:t>
            </a:r>
            <a:r>
              <a:rPr lang="en-US" altLang="ko-KR" sz="2400" i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  <a:cs typeface="Arial" panose="020B0604020202020204" pitchFamily="34" charset="0"/>
              </a:rPr>
              <a:t> ”</a:t>
            </a:r>
            <a:endParaRPr lang="en-US" altLang="ko-KR" sz="2400" i="1" dirty="0" smtClean="0">
              <a:solidFill>
                <a:schemeClr val="bg1"/>
              </a:solidFill>
              <a:latin typeface="Noto Sans KR Light" pitchFamily="34" charset="-127"/>
              <a:ea typeface="Noto Sans KR Light" pitchFamily="34" charset="-127"/>
              <a:cs typeface="Arial" panose="020B0604020202020204" pitchFamily="34" charset="0"/>
            </a:endParaRPr>
          </a:p>
          <a:p>
            <a:pPr algn="ctr">
              <a:spcBef>
                <a:spcPts val="1000"/>
              </a:spcBef>
            </a:pPr>
            <a:r>
              <a:rPr lang="ko-KR" altLang="en-US" sz="2400" i="1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  <a:cs typeface="Arial" panose="020B0604020202020204" pitchFamily="34" charset="0"/>
              </a:rPr>
              <a:t>한 </a:t>
            </a:r>
            <a:r>
              <a:rPr lang="ko-KR" altLang="en-US" sz="2400" i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  <a:cs typeface="Arial" panose="020B0604020202020204" pitchFamily="34" charset="0"/>
              </a:rPr>
              <a:t>번도 실패하지 않음이 </a:t>
            </a:r>
            <a:r>
              <a:rPr lang="ko-KR" altLang="en-US" sz="2400" i="1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  <a:cs typeface="Arial" panose="020B0604020202020204" pitchFamily="34" charset="0"/>
              </a:rPr>
              <a:t>아니라</a:t>
            </a:r>
            <a:endParaRPr lang="en-US" altLang="ko-KR" sz="2400" i="1" dirty="0" smtClean="0">
              <a:solidFill>
                <a:schemeClr val="bg1"/>
              </a:solidFill>
              <a:latin typeface="Noto Sans KR Light" pitchFamily="34" charset="-127"/>
              <a:ea typeface="Noto Sans KR Light" pitchFamily="34" charset="-127"/>
              <a:cs typeface="Arial" panose="020B0604020202020204" pitchFamily="34" charset="0"/>
            </a:endParaRPr>
          </a:p>
          <a:p>
            <a:pPr algn="ctr">
              <a:spcBef>
                <a:spcPts val="1000"/>
              </a:spcBef>
            </a:pPr>
            <a:r>
              <a:rPr lang="ko-KR" altLang="en-US" sz="2400" i="1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  <a:cs typeface="Arial" panose="020B0604020202020204" pitchFamily="34" charset="0"/>
              </a:rPr>
              <a:t>실패할 </a:t>
            </a:r>
            <a:r>
              <a:rPr lang="ko-KR" altLang="en-US" sz="2400" i="1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  <a:cs typeface="Arial" panose="020B0604020202020204" pitchFamily="34" charset="0"/>
              </a:rPr>
              <a:t>때마다 다시 일어서는 데에 </a:t>
            </a:r>
            <a:r>
              <a:rPr lang="ko-KR" altLang="en-US" sz="2400" i="1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  <a:cs typeface="Arial" panose="020B0604020202020204" pitchFamily="34" charset="0"/>
              </a:rPr>
              <a:t>있다</a:t>
            </a:r>
            <a:endParaRPr lang="en-US" altLang="ko-KR" sz="3200" i="1" dirty="0" smtClean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  <a:cs typeface="Arial" panose="020B0604020202020204" pitchFamily="34" charset="0"/>
            </a:endParaRPr>
          </a:p>
          <a:p>
            <a:pPr algn="ctr">
              <a:lnSpc>
                <a:spcPct val="200000"/>
              </a:lnSpc>
              <a:spcBef>
                <a:spcPts val="1000"/>
              </a:spcBef>
            </a:pPr>
            <a:r>
              <a:rPr lang="ko-KR" altLang="en-US" sz="3200" i="1" dirty="0" smtClean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  <a:cs typeface="Arial" panose="020B0604020202020204" pitchFamily="34" charset="0"/>
              </a:rPr>
              <a:t>공자</a:t>
            </a:r>
            <a:endParaRPr lang="ko-KR" altLang="en-US" sz="3200" i="1" dirty="0">
              <a:solidFill>
                <a:schemeClr val="bg1"/>
              </a:solidFill>
              <a:latin typeface="Noto Sans KR Medium" pitchFamily="34" charset="-127"/>
              <a:ea typeface="Noto Sans KR Medium" pitchFamily="34" charset="-127"/>
              <a:cs typeface="Arial" panose="020B0604020202020204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52285" y="763928"/>
            <a:ext cx="2291787" cy="2291787"/>
          </a:xfrm>
          <a:prstGeom prst="ellipse">
            <a:avLst/>
          </a:prstGeom>
          <a:blipFill dpi="0" rotWithShape="1">
            <a:blip r:embed="rId2"/>
            <a:srcRect/>
            <a:stretch>
              <a:fillRect l="-3000" b="-3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6208041" y="846175"/>
            <a:ext cx="3906839" cy="19082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latin typeface="Noto Sans KR Medium" pitchFamily="34" charset="-127"/>
                <a:ea typeface="Noto Sans KR Medium" pitchFamily="34" charset="-127"/>
              </a:rPr>
              <a:t>나의 코드 </a:t>
            </a:r>
            <a:r>
              <a:rPr lang="en-US" altLang="ko-KR" sz="2800" dirty="0">
                <a:latin typeface="Noto Sans KR Medium" pitchFamily="34" charset="-127"/>
                <a:ea typeface="Noto Sans KR Medium" pitchFamily="34" charset="-127"/>
              </a:rPr>
              <a:t>9</a:t>
            </a:r>
            <a:r>
              <a:rPr lang="ko-KR" altLang="en-US" sz="2800" dirty="0" smtClean="0">
                <a:latin typeface="Noto Sans KR Medium" pitchFamily="34" charset="-127"/>
                <a:ea typeface="Noto Sans KR Medium" pitchFamily="34" charset="-127"/>
              </a:rPr>
              <a:t>할은</a:t>
            </a:r>
            <a:endParaRPr lang="en-US" altLang="ko-KR" sz="2800" dirty="0" smtClean="0">
              <a:latin typeface="Noto Sans KR Medium" pitchFamily="34" charset="-127"/>
              <a:ea typeface="Noto Sans KR Medium" pitchFamily="34" charset="-127"/>
            </a:endParaRPr>
          </a:p>
          <a:p>
            <a:r>
              <a:rPr lang="ko-KR" altLang="en-US" sz="4800" dirty="0" err="1" smtClean="0">
                <a:latin typeface="Noto Sans KR Medium" pitchFamily="34" charset="-127"/>
                <a:ea typeface="Noto Sans KR Medium" pitchFamily="34" charset="-127"/>
              </a:rPr>
              <a:t>조원분들</a:t>
            </a:r>
            <a:r>
              <a:rPr lang="ko-KR" altLang="en-US" sz="4800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2800" dirty="0" smtClean="0">
                <a:latin typeface="Noto Sans KR Medium" pitchFamily="34" charset="-127"/>
                <a:ea typeface="Noto Sans KR Medium" pitchFamily="34" charset="-127"/>
              </a:rPr>
              <a:t>덕분이다</a:t>
            </a:r>
            <a:endParaRPr lang="en-US" altLang="ko-KR" sz="28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rgbClr val="4B6D8F"/>
                </a:solidFill>
                <a:latin typeface="Noto Sans KR Medium" pitchFamily="34" charset="-127"/>
                <a:ea typeface="Noto Sans KR Medium" pitchFamily="34" charset="-127"/>
              </a:rPr>
              <a:t>   </a:t>
            </a:r>
            <a:r>
              <a:rPr lang="ko-KR" altLang="en-US" dirty="0" smtClean="0">
                <a:solidFill>
                  <a:srgbClr val="4B6D8F"/>
                </a:solidFill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dirty="0" smtClean="0">
                <a:solidFill>
                  <a:srgbClr val="4B6D8F"/>
                </a:solidFill>
                <a:latin typeface="Noto Sans KR Black" pitchFamily="34" charset="-127"/>
                <a:ea typeface="Noto Sans KR Black" pitchFamily="34" charset="-127"/>
              </a:rPr>
              <a:t>-  </a:t>
            </a:r>
            <a:r>
              <a:rPr lang="en-US" altLang="ko-KR" sz="2800" i="1" dirty="0" err="1" smtClean="0">
                <a:solidFill>
                  <a:srgbClr val="4B6D8F"/>
                </a:solidFill>
                <a:latin typeface="Noto Sans KR" pitchFamily="34" charset="-127"/>
                <a:ea typeface="Noto Sans KR" pitchFamily="34" charset="-127"/>
              </a:rPr>
              <a:t>soj</a:t>
            </a:r>
            <a:r>
              <a:rPr lang="en-US" altLang="ko-KR" sz="2800" i="1" dirty="0" err="1">
                <a:solidFill>
                  <a:srgbClr val="4B6D8F"/>
                </a:solidFill>
                <a:latin typeface="Noto Sans KR" pitchFamily="34" charset="-127"/>
                <a:ea typeface="Noto Sans KR" pitchFamily="34" charset="-127"/>
              </a:rPr>
              <a:t>u</a:t>
            </a:r>
            <a:r>
              <a:rPr lang="en-US" altLang="ko-KR" sz="2800" i="1" dirty="0" err="1" smtClean="0">
                <a:solidFill>
                  <a:srgbClr val="4B6D8F"/>
                </a:solidFill>
                <a:latin typeface="Noto Sans KR" pitchFamily="34" charset="-127"/>
                <a:ea typeface="Noto Sans KR" pitchFamily="34" charset="-127"/>
              </a:rPr>
              <a:t>ng</a:t>
            </a:r>
            <a:r>
              <a:rPr lang="en-US" altLang="ko-KR" sz="2800" i="1" dirty="0" smtClean="0">
                <a:solidFill>
                  <a:srgbClr val="4B6D8F"/>
                </a:solidFill>
                <a:latin typeface="Noto Sans KR" pitchFamily="34" charset="-127"/>
                <a:ea typeface="Noto Sans KR" pitchFamily="34" charset="-127"/>
              </a:rPr>
              <a:t> </a:t>
            </a:r>
            <a:r>
              <a:rPr lang="en-US" altLang="ko-KR" sz="2800" i="1" dirty="0" err="1" smtClean="0">
                <a:solidFill>
                  <a:srgbClr val="4B6D8F"/>
                </a:solidFill>
                <a:latin typeface="Noto Sans KR" pitchFamily="34" charset="-127"/>
                <a:ea typeface="Noto Sans KR" pitchFamily="34" charset="-127"/>
              </a:rPr>
              <a:t>kom</a:t>
            </a:r>
            <a:endParaRPr lang="ko-KR" altLang="en-US" sz="2800" i="1" dirty="0">
              <a:solidFill>
                <a:srgbClr val="4B6D8F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15006" y="244702"/>
            <a:ext cx="973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4B6D8F"/>
                </a:solidFill>
                <a:latin typeface="HY헤드라인M" pitchFamily="18" charset="-127"/>
                <a:ea typeface="HY헤드라인M" pitchFamily="18" charset="-127"/>
              </a:rPr>
              <a:t>“</a:t>
            </a:r>
            <a:endParaRPr lang="ko-KR" altLang="en-US" sz="8000" dirty="0">
              <a:solidFill>
                <a:srgbClr val="4B6D8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556070" y="2946693"/>
            <a:ext cx="349166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smtClean="0">
                <a:latin typeface="Noto Sans KR Medium" pitchFamily="34" charset="-127"/>
                <a:ea typeface="Noto Sans KR Medium" pitchFamily="34" charset="-127"/>
              </a:rPr>
              <a:t>이 코드는 </a:t>
            </a:r>
            <a:r>
              <a:rPr lang="ko-KR" altLang="en-US" sz="480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2800" dirty="0" smtClean="0">
                <a:latin typeface="Noto Sans KR Medium" pitchFamily="34" charset="-127"/>
                <a:ea typeface="Noto Sans KR Medium" pitchFamily="34" charset="-127"/>
              </a:rPr>
              <a:t>덕이다</a:t>
            </a:r>
            <a:endParaRPr lang="en-US" altLang="ko-KR" sz="28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 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en-US" altLang="ko-KR" dirty="0" smtClean="0">
                <a:solidFill>
                  <a:srgbClr val="4B6D8F"/>
                </a:solidFill>
                <a:latin typeface="Noto Sans KR Black" pitchFamily="34" charset="-127"/>
                <a:ea typeface="Noto Sans KR Black" pitchFamily="34" charset="-127"/>
              </a:rPr>
              <a:t>-  </a:t>
            </a:r>
            <a:r>
              <a:rPr lang="en-US" altLang="ko-KR" sz="2800" i="1" dirty="0" err="1">
                <a:solidFill>
                  <a:srgbClr val="4B6D8F"/>
                </a:solidFill>
                <a:latin typeface="Noto Sans KR" pitchFamily="34" charset="-127"/>
                <a:ea typeface="Noto Sans KR" pitchFamily="34" charset="-127"/>
              </a:rPr>
              <a:t>jinkyung</a:t>
            </a:r>
            <a:r>
              <a:rPr lang="en-US" altLang="ko-KR" sz="2800" i="1" dirty="0">
                <a:solidFill>
                  <a:srgbClr val="4B6D8F"/>
                </a:solidFill>
                <a:latin typeface="Noto Sans KR" pitchFamily="34" charset="-127"/>
                <a:ea typeface="Noto Sans KR" pitchFamily="34" charset="-127"/>
              </a:rPr>
              <a:t> pear</a:t>
            </a:r>
            <a:endParaRPr lang="ko-KR" altLang="en-US" sz="2800" i="1" dirty="0">
              <a:solidFill>
                <a:srgbClr val="4B6D8F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1403932" y="2508272"/>
            <a:ext cx="9732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4B6D8F"/>
                </a:solidFill>
                <a:latin typeface="HY헤드라인M" pitchFamily="18" charset="-127"/>
                <a:ea typeface="HY헤드라인M" pitchFamily="18" charset="-127"/>
              </a:rPr>
              <a:t>”</a:t>
            </a:r>
            <a:endParaRPr lang="ko-KR" altLang="en-US" sz="8000" dirty="0">
              <a:solidFill>
                <a:srgbClr val="4B6D8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51603" y="4621124"/>
            <a:ext cx="2902782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 smtClean="0">
                <a:latin typeface="Noto Sans KR Medium" pitchFamily="34" charset="-127"/>
                <a:ea typeface="Noto Sans KR Medium" pitchFamily="34" charset="-127"/>
              </a:rPr>
              <a:t>아니다</a:t>
            </a:r>
            <a:r>
              <a:rPr lang="ko-KR" altLang="en-US" sz="2400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4800" dirty="0" smtClean="0">
                <a:latin typeface="Noto Sans KR Medium" pitchFamily="34" charset="-127"/>
                <a:ea typeface="Noto Sans KR Medium" pitchFamily="34" charset="-127"/>
              </a:rPr>
              <a:t>내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 </a:t>
            </a:r>
            <a:r>
              <a:rPr lang="ko-KR" altLang="en-US" sz="2800" dirty="0" smtClean="0">
                <a:latin typeface="Noto Sans KR Medium" pitchFamily="34" charset="-127"/>
                <a:ea typeface="Noto Sans KR Medium" pitchFamily="34" charset="-127"/>
              </a:rPr>
              <a:t>덕이다</a:t>
            </a:r>
            <a:endParaRPr lang="en-US" altLang="ko-KR" sz="2800" dirty="0" smtClean="0">
              <a:latin typeface="Noto Sans KR Medium" pitchFamily="34" charset="-127"/>
              <a:ea typeface="Noto Sans KR Medium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dirty="0">
                <a:solidFill>
                  <a:srgbClr val="4B6D8F"/>
                </a:solidFill>
                <a:latin typeface="Noto Sans KR Black" pitchFamily="34" charset="-127"/>
                <a:ea typeface="Noto Sans KR Black" pitchFamily="34" charset="-127"/>
              </a:rPr>
              <a:t> </a:t>
            </a:r>
            <a:r>
              <a:rPr lang="en-US" altLang="ko-KR" dirty="0" smtClean="0">
                <a:solidFill>
                  <a:srgbClr val="4B6D8F"/>
                </a:solidFill>
                <a:latin typeface="Noto Sans KR Black" pitchFamily="34" charset="-127"/>
                <a:ea typeface="Noto Sans KR Black" pitchFamily="34" charset="-127"/>
              </a:rPr>
              <a:t>  </a:t>
            </a:r>
            <a:r>
              <a:rPr lang="ko-KR" altLang="en-US" dirty="0" smtClean="0">
                <a:solidFill>
                  <a:srgbClr val="4B6D8F"/>
                </a:solidFill>
                <a:latin typeface="Noto Sans KR Black" pitchFamily="34" charset="-127"/>
                <a:ea typeface="Noto Sans KR Black" pitchFamily="34" charset="-127"/>
              </a:rPr>
              <a:t> </a:t>
            </a:r>
            <a:r>
              <a:rPr lang="en-US" altLang="ko-KR" i="1" dirty="0">
                <a:solidFill>
                  <a:srgbClr val="4B6D8F"/>
                </a:solidFill>
                <a:latin typeface="Noto Sans KR Black" pitchFamily="34" charset="-127"/>
                <a:ea typeface="Noto Sans KR Black" pitchFamily="34" charset="-127"/>
              </a:rPr>
              <a:t>- </a:t>
            </a:r>
            <a:r>
              <a:rPr lang="en-US" altLang="ko-KR" sz="2800" i="1" dirty="0" err="1" smtClean="0">
                <a:solidFill>
                  <a:srgbClr val="4B6D8F"/>
                </a:solidFill>
                <a:latin typeface="Noto Sans KR" pitchFamily="34" charset="-127"/>
                <a:ea typeface="Noto Sans KR" pitchFamily="34" charset="-127"/>
              </a:rPr>
              <a:t>wendy</a:t>
            </a:r>
            <a:r>
              <a:rPr lang="en-US" altLang="ko-KR" sz="2800" i="1" dirty="0" smtClean="0">
                <a:solidFill>
                  <a:srgbClr val="4B6D8F"/>
                </a:solidFill>
                <a:latin typeface="Noto Sans KR" pitchFamily="34" charset="-127"/>
                <a:ea typeface="Noto Sans KR" pitchFamily="34" charset="-127"/>
              </a:rPr>
              <a:t> Hwang</a:t>
            </a:r>
            <a:endParaRPr lang="ko-KR" altLang="en-US" sz="2800" i="1" dirty="0">
              <a:solidFill>
                <a:srgbClr val="4B6D8F"/>
              </a:solidFill>
              <a:latin typeface="Noto Sans KR" pitchFamily="34" charset="-127"/>
              <a:ea typeface="Noto Sans KR" pitchFamily="34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566342" y="4235484"/>
            <a:ext cx="1070587" cy="16013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dirty="0" smtClean="0">
                <a:solidFill>
                  <a:srgbClr val="4B6D8F"/>
                </a:solidFill>
                <a:latin typeface="HY헤드라인M" pitchFamily="18" charset="-127"/>
                <a:ea typeface="HY헤드라인M" pitchFamily="18" charset="-127"/>
              </a:rPr>
              <a:t>“</a:t>
            </a:r>
            <a:endParaRPr lang="ko-KR" altLang="en-US" sz="8000" dirty="0">
              <a:solidFill>
                <a:srgbClr val="4B6D8F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4561893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62F7D08-5341-4FF9-B27B-1F6C7424F031}"/>
              </a:ext>
            </a:extLst>
          </p:cNvPr>
          <p:cNvSpPr txBox="1"/>
          <p:nvPr/>
        </p:nvSpPr>
        <p:spPr>
          <a:xfrm>
            <a:off x="75235" y="2007909"/>
            <a:ext cx="11702006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400" dirty="0" err="1" smtClean="0">
                <a:solidFill>
                  <a:srgbClr val="FFFFCC"/>
                </a:solidFill>
                <a:latin typeface="Noto Sans KR Black" pitchFamily="34" charset="-127"/>
                <a:ea typeface="Noto Sans KR Black" pitchFamily="34" charset="-127"/>
              </a:rPr>
              <a:t>조원분들의</a:t>
            </a:r>
            <a:r>
              <a:rPr lang="ko-KR" altLang="en-US" sz="4400" dirty="0" smtClean="0">
                <a:solidFill>
                  <a:srgbClr val="FFFFCC"/>
                </a:solidFill>
                <a:latin typeface="Noto Sans KR Black" pitchFamily="34" charset="-127"/>
                <a:ea typeface="Noto Sans KR Black" pitchFamily="34" charset="-127"/>
              </a:rPr>
              <a:t> 노력</a:t>
            </a:r>
            <a:r>
              <a:rPr lang="ko-KR" altLang="en-US" sz="36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이</a:t>
            </a:r>
            <a:r>
              <a:rPr lang="ko-KR" altLang="en-US" sz="3600" dirty="0" smtClean="0">
                <a:solidFill>
                  <a:schemeClr val="bg1"/>
                </a:solidFill>
                <a:latin typeface="Noto Sans KR" pitchFamily="34" charset="-127"/>
                <a:ea typeface="Noto Sans KR" pitchFamily="34" charset="-127"/>
              </a:rPr>
              <a:t> </a:t>
            </a:r>
            <a:r>
              <a:rPr lang="ko-KR" altLang="en-US" sz="36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있어서 프로젝트가</a:t>
            </a:r>
            <a:endParaRPr lang="en-US" altLang="ko-KR" sz="3600" dirty="0" smtClean="0">
              <a:solidFill>
                <a:schemeClr val="bg1"/>
              </a:solidFill>
              <a:latin typeface="Noto Sans KR Light" pitchFamily="34" charset="-127"/>
              <a:ea typeface="Noto Sans KR Light" pitchFamily="34" charset="-127"/>
            </a:endParaRPr>
          </a:p>
          <a:p>
            <a:pPr algn="ctr"/>
            <a:r>
              <a:rPr lang="ko-KR" altLang="en-US" sz="36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완성될 수 있었던 것 같습니다</a:t>
            </a:r>
            <a:r>
              <a:rPr lang="en-US" altLang="ko-KR" sz="3600" dirty="0" smtClean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Noto Sans KR Light" pitchFamily="34" charset="-127"/>
                <a:ea typeface="Noto Sans KR Light" pitchFamily="34" charset="-127"/>
              </a:rPr>
              <a:t>늘 겸손한 마음으로 배워 나아가겠습니다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Noto Sans KR Light" pitchFamily="34" charset="-127"/>
                <a:ea typeface="Noto Sans KR Light" pitchFamily="34" charset="-127"/>
              </a:rPr>
              <a:t>.</a:t>
            </a:r>
          </a:p>
          <a:p>
            <a:pPr algn="ctr"/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Noto Sans KR Light" pitchFamily="34" charset="-127"/>
                <a:ea typeface="Noto Sans KR Light" pitchFamily="34" charset="-127"/>
              </a:rPr>
              <a:t>모든 분들께</a:t>
            </a:r>
            <a:r>
              <a:rPr lang="en-US" altLang="ko-KR" sz="3600" dirty="0">
                <a:solidFill>
                  <a:schemeClr val="bg1">
                    <a:lumMod val="95000"/>
                  </a:schemeClr>
                </a:solidFill>
                <a:latin typeface="Noto Sans KR Light" pitchFamily="34" charset="-127"/>
                <a:ea typeface="Noto Sans KR Light" pitchFamily="34" charset="-127"/>
              </a:rPr>
              <a:t> </a:t>
            </a:r>
            <a:r>
              <a:rPr lang="ko-KR" altLang="en-US" sz="3600" dirty="0" smtClean="0">
                <a:solidFill>
                  <a:schemeClr val="bg1">
                    <a:lumMod val="95000"/>
                  </a:schemeClr>
                </a:solidFill>
                <a:latin typeface="Noto Sans KR Light" pitchFamily="34" charset="-127"/>
                <a:ea typeface="Noto Sans KR Light" pitchFamily="34" charset="-127"/>
              </a:rPr>
              <a:t>진심으로 </a:t>
            </a:r>
            <a:r>
              <a:rPr lang="ko-KR" altLang="en-US" sz="3600" dirty="0" err="1" smtClean="0">
                <a:solidFill>
                  <a:schemeClr val="bg1">
                    <a:lumMod val="95000"/>
                  </a:schemeClr>
                </a:solidFill>
                <a:latin typeface="Noto Sans KR Light" pitchFamily="34" charset="-127"/>
                <a:ea typeface="Noto Sans KR Light" pitchFamily="34" charset="-127"/>
              </a:rPr>
              <a:t>감사드립니다</a:t>
            </a:r>
            <a:r>
              <a:rPr lang="en-US" altLang="ko-KR" sz="3600" dirty="0" smtClean="0">
                <a:solidFill>
                  <a:schemeClr val="bg1">
                    <a:lumMod val="95000"/>
                  </a:schemeClr>
                </a:solidFill>
                <a:latin typeface="Noto Sans KR Light" pitchFamily="34" charset="-127"/>
                <a:ea typeface="Noto Sans KR Light" pitchFamily="34" charset="-127"/>
              </a:rPr>
              <a:t>.</a:t>
            </a:r>
          </a:p>
          <a:p>
            <a:pPr algn="ctr">
              <a:lnSpc>
                <a:spcPct val="200000"/>
              </a:lnSpc>
            </a:pPr>
            <a:r>
              <a:rPr lang="en-US" altLang="ko-KR" sz="4400" i="1" dirty="0" err="1" smtClean="0">
                <a:solidFill>
                  <a:schemeClr val="bg1">
                    <a:lumMod val="95000"/>
                  </a:schemeClr>
                </a:solidFill>
                <a:latin typeface="Noto Sans KR Light" pitchFamily="34" charset="-127"/>
                <a:ea typeface="Noto Sans KR Light" pitchFamily="34" charset="-127"/>
              </a:rPr>
              <a:t>Soom</a:t>
            </a:r>
            <a:r>
              <a:rPr lang="en-US" altLang="ko-KR" sz="4400" i="1" dirty="0" smtClean="0">
                <a:solidFill>
                  <a:schemeClr val="bg1">
                    <a:lumMod val="95000"/>
                  </a:schemeClr>
                </a:solidFill>
                <a:latin typeface="Noto Sans KR Light" pitchFamily="34" charset="-127"/>
                <a:ea typeface="Noto Sans KR Light" pitchFamily="34" charset="-127"/>
              </a:rPr>
              <a:t> </a:t>
            </a:r>
            <a:r>
              <a:rPr lang="en-US" altLang="ko-KR" sz="4400" i="1" dirty="0" smtClean="0">
                <a:solidFill>
                  <a:schemeClr val="bg1">
                    <a:lumMod val="95000"/>
                  </a:schemeClr>
                </a:solidFill>
                <a:latin typeface="Noto Sans KR Light" pitchFamily="34" charset="-127"/>
                <a:ea typeface="Noto Sans KR Light" pitchFamily="34" charset="-127"/>
              </a:rPr>
              <a:t>in</a:t>
            </a:r>
            <a:endParaRPr lang="ko-KR" altLang="en-US" sz="4400" i="1" dirty="0">
              <a:solidFill>
                <a:schemeClr val="bg1">
                  <a:lumMod val="95000"/>
                </a:schemeClr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340505" y="706058"/>
            <a:ext cx="136418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0" dirty="0" smtClean="0">
                <a:solidFill>
                  <a:srgbClr val="84A1BE"/>
                </a:solidFill>
                <a:latin typeface="HY헤드라인M" pitchFamily="18" charset="-127"/>
                <a:ea typeface="HY헤드라인M" pitchFamily="18" charset="-127"/>
              </a:rPr>
              <a:t>“</a:t>
            </a:r>
            <a:endParaRPr lang="ko-KR" altLang="en-US" sz="15000" dirty="0">
              <a:solidFill>
                <a:srgbClr val="84A1BE"/>
              </a:solidFill>
              <a:latin typeface="HY헤드라인M" pitchFamily="18" charset="-127"/>
              <a:ea typeface="HY헤드라인M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05019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62F7D08-5341-4FF9-B27B-1F6C7424F031}"/>
              </a:ext>
            </a:extLst>
          </p:cNvPr>
          <p:cNvSpPr txBox="1"/>
          <p:nvPr/>
        </p:nvSpPr>
        <p:spPr>
          <a:xfrm>
            <a:off x="2725827" y="3080792"/>
            <a:ext cx="55352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7200" dirty="0">
                <a:solidFill>
                  <a:schemeClr val="bg1"/>
                </a:solidFill>
                <a:latin typeface="Noto Sans KR Medium" pitchFamily="34" charset="-127"/>
                <a:ea typeface="Noto Sans KR Medium" pitchFamily="34" charset="-127"/>
              </a:rPr>
              <a:t>감사합니다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39149" y="2496017"/>
            <a:ext cx="261058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 smtClean="0">
                <a:solidFill>
                  <a:srgbClr val="84A1BE"/>
                </a:solidFill>
                <a:latin typeface="Noto Sans KR Black" pitchFamily="34" charset="-127"/>
                <a:ea typeface="Noto Sans KR Black" pitchFamily="34" charset="-127"/>
              </a:rPr>
              <a:t>THANK YOU</a:t>
            </a:r>
            <a:endParaRPr lang="ko-KR" altLang="en-US" sz="3200" dirty="0">
              <a:solidFill>
                <a:srgbClr val="84A1BE"/>
              </a:solidFill>
              <a:latin typeface="Noto Sans KR Black" pitchFamily="34" charset="-127"/>
              <a:ea typeface="Noto Sans KR Black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081622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B6D8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E56C74D8-F170-447D-B69F-E6349C6CB9ED}"/>
              </a:ext>
            </a:extLst>
          </p:cNvPr>
          <p:cNvCxnSpPr/>
          <p:nvPr/>
        </p:nvCxnSpPr>
        <p:spPr>
          <a:xfrm>
            <a:off x="802105" y="1540042"/>
            <a:ext cx="5293895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485EA883-ADF8-4384-854B-A47AF521B082}"/>
              </a:ext>
            </a:extLst>
          </p:cNvPr>
          <p:cNvSpPr txBox="1"/>
          <p:nvPr/>
        </p:nvSpPr>
        <p:spPr>
          <a:xfrm>
            <a:off x="802105" y="611196"/>
            <a:ext cx="104067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pc="-300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목차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286C152-90B0-48E4-9A04-F12E2640CB0A}"/>
              </a:ext>
            </a:extLst>
          </p:cNvPr>
          <p:cNvSpPr txBox="1"/>
          <p:nvPr/>
        </p:nvSpPr>
        <p:spPr>
          <a:xfrm>
            <a:off x="1965157" y="949750"/>
            <a:ext cx="21724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rPr>
              <a:t>A table of contents.</a:t>
            </a:r>
            <a:endParaRPr lang="ko-KR" altLang="en-US" dirty="0">
              <a:solidFill>
                <a:schemeClr val="bg1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4748C335-F1F7-4CC2-B38D-93AB9F2985A2}"/>
              </a:ext>
            </a:extLst>
          </p:cNvPr>
          <p:cNvGrpSpPr/>
          <p:nvPr/>
        </p:nvGrpSpPr>
        <p:grpSpPr>
          <a:xfrm>
            <a:off x="1965157" y="2382898"/>
            <a:ext cx="2161397" cy="523220"/>
            <a:chOff x="802105" y="2134906"/>
            <a:chExt cx="2161397" cy="5232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A5E9E67C-6263-4256-9F68-9B9A9852E74C}"/>
                </a:ext>
              </a:extLst>
            </p:cNvPr>
            <p:cNvSpPr txBox="1"/>
            <p:nvPr/>
          </p:nvSpPr>
          <p:spPr>
            <a:xfrm>
              <a:off x="802105" y="2134906"/>
              <a:ext cx="64633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Noto Sans KR Light" pitchFamily="34" charset="-127"/>
                  <a:ea typeface="Noto Sans KR Light" pitchFamily="34" charset="-127"/>
                </a:rPr>
                <a:t>01</a:t>
              </a:r>
              <a:endParaRPr lang="ko-KR" altLang="en-US" sz="2800" spc="300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xmlns="" id="{451A3D00-9373-4B0F-ADE9-2AF322B5B58E}"/>
                </a:ext>
              </a:extLst>
            </p:cNvPr>
            <p:cNvSpPr txBox="1"/>
            <p:nvPr/>
          </p:nvSpPr>
          <p:spPr>
            <a:xfrm>
              <a:off x="1611850" y="2134906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bg1"/>
                  </a:solidFill>
                  <a:latin typeface="Noto Sans KR Light" pitchFamily="34" charset="-127"/>
                  <a:ea typeface="Noto Sans KR Light" pitchFamily="34" charset="-127"/>
                </a:rPr>
                <a:t>기획의도</a:t>
              </a:r>
              <a:endParaRPr lang="ko-KR" altLang="en-US" sz="2800" spc="-300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7170C8F1-8653-4C7C-AC3A-E023FAFF0B0D}"/>
              </a:ext>
            </a:extLst>
          </p:cNvPr>
          <p:cNvGrpSpPr/>
          <p:nvPr/>
        </p:nvGrpSpPr>
        <p:grpSpPr>
          <a:xfrm>
            <a:off x="1965157" y="3415382"/>
            <a:ext cx="2419481" cy="523220"/>
            <a:chOff x="802105" y="2134906"/>
            <a:chExt cx="2419481" cy="52322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B139A89C-BF50-42A9-930D-549ED66528F1}"/>
                </a:ext>
              </a:extLst>
            </p:cNvPr>
            <p:cNvSpPr txBox="1"/>
            <p:nvPr/>
          </p:nvSpPr>
          <p:spPr>
            <a:xfrm>
              <a:off x="802105" y="2134906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Noto Sans KR Light" pitchFamily="34" charset="-127"/>
                  <a:ea typeface="Noto Sans KR Light" pitchFamily="34" charset="-127"/>
                </a:rPr>
                <a:t>02</a:t>
              </a:r>
              <a:endParaRPr lang="ko-KR" altLang="en-US" sz="2800" spc="300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FDB1BBAB-1DD4-40C2-81B9-827FAE86FEC9}"/>
                </a:ext>
              </a:extLst>
            </p:cNvPr>
            <p:cNvSpPr txBox="1"/>
            <p:nvPr/>
          </p:nvSpPr>
          <p:spPr>
            <a:xfrm>
              <a:off x="1611850" y="2134906"/>
              <a:ext cx="160973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dirty="0" smtClean="0">
                  <a:solidFill>
                    <a:schemeClr val="bg1"/>
                  </a:solidFill>
                  <a:latin typeface="Noto Sans KR Light" pitchFamily="34" charset="-127"/>
                  <a:ea typeface="Noto Sans KR Light" pitchFamily="34" charset="-127"/>
                </a:rPr>
                <a:t>ERD</a:t>
              </a:r>
              <a:r>
                <a:rPr lang="ko-KR" altLang="en-US" sz="2800" spc="-300" dirty="0" smtClean="0">
                  <a:solidFill>
                    <a:schemeClr val="bg1"/>
                  </a:solidFill>
                  <a:latin typeface="Noto Sans KR Light" pitchFamily="34" charset="-127"/>
                  <a:ea typeface="Noto Sans KR Light" pitchFamily="34" charset="-127"/>
                </a:rPr>
                <a:t>모델링</a:t>
              </a:r>
              <a:endParaRPr lang="ko-KR" altLang="en-US" sz="2800" spc="-300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endParaRP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EB747CD3-6CC6-4BD3-B10B-63BDB10AE0F1}"/>
              </a:ext>
            </a:extLst>
          </p:cNvPr>
          <p:cNvGrpSpPr/>
          <p:nvPr/>
        </p:nvGrpSpPr>
        <p:grpSpPr>
          <a:xfrm>
            <a:off x="1965157" y="4447866"/>
            <a:ext cx="2161397" cy="523220"/>
            <a:chOff x="802105" y="2134906"/>
            <a:chExt cx="2161397" cy="523220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xmlns="" id="{C1A0ADE3-27EA-4373-9F0D-CAAE18A5A8A1}"/>
                </a:ext>
              </a:extLst>
            </p:cNvPr>
            <p:cNvSpPr txBox="1"/>
            <p:nvPr/>
          </p:nvSpPr>
          <p:spPr>
            <a:xfrm>
              <a:off x="802105" y="2134906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Noto Sans KR Light" pitchFamily="34" charset="-127"/>
                  <a:ea typeface="Noto Sans KR Light" pitchFamily="34" charset="-127"/>
                </a:rPr>
                <a:t>03</a:t>
              </a:r>
              <a:endParaRPr lang="ko-KR" altLang="en-US" sz="2800" spc="300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xmlns="" id="{DD49F61C-6094-4167-9B37-F9572D4C0726}"/>
                </a:ext>
              </a:extLst>
            </p:cNvPr>
            <p:cNvSpPr txBox="1"/>
            <p:nvPr/>
          </p:nvSpPr>
          <p:spPr>
            <a:xfrm>
              <a:off x="1611850" y="2134906"/>
              <a:ext cx="135165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spc="-300" dirty="0" smtClean="0">
                  <a:solidFill>
                    <a:schemeClr val="bg1"/>
                  </a:solidFill>
                  <a:latin typeface="Noto Sans KR Light" pitchFamily="34" charset="-127"/>
                  <a:ea typeface="Noto Sans KR Light" pitchFamily="34" charset="-127"/>
                </a:rPr>
                <a:t>역할분담</a:t>
              </a:r>
              <a:endParaRPr lang="ko-KR" altLang="en-US" sz="2800" spc="-300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EF02CC46-B1FB-4C55-966C-AE30B967D48B}"/>
              </a:ext>
            </a:extLst>
          </p:cNvPr>
          <p:cNvGrpSpPr/>
          <p:nvPr/>
        </p:nvGrpSpPr>
        <p:grpSpPr>
          <a:xfrm>
            <a:off x="1965157" y="5480350"/>
            <a:ext cx="4205355" cy="523220"/>
            <a:chOff x="802105" y="2134906"/>
            <a:chExt cx="4205355" cy="523220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xmlns="" id="{0BFD09C5-E6CF-49A7-93CF-0771D827C9F8}"/>
                </a:ext>
              </a:extLst>
            </p:cNvPr>
            <p:cNvSpPr txBox="1"/>
            <p:nvPr/>
          </p:nvSpPr>
          <p:spPr>
            <a:xfrm>
              <a:off x="802105" y="2134906"/>
              <a:ext cx="6719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300" dirty="0">
                  <a:solidFill>
                    <a:schemeClr val="bg1"/>
                  </a:solidFill>
                  <a:latin typeface="Noto Sans KR Light" pitchFamily="34" charset="-127"/>
                  <a:ea typeface="Noto Sans KR Light" pitchFamily="34" charset="-127"/>
                </a:rPr>
                <a:t>04</a:t>
              </a:r>
              <a:endParaRPr lang="ko-KR" altLang="en-US" sz="2800" spc="300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03E5C2C0-DA70-4CF3-B97A-7D44B2B0A087}"/>
                </a:ext>
              </a:extLst>
            </p:cNvPr>
            <p:cNvSpPr txBox="1"/>
            <p:nvPr/>
          </p:nvSpPr>
          <p:spPr>
            <a:xfrm>
              <a:off x="1611850" y="2134906"/>
              <a:ext cx="339561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800" spc="-300" smtClean="0">
                  <a:solidFill>
                    <a:schemeClr val="bg1"/>
                  </a:solidFill>
                  <a:latin typeface="Noto Sans KR Light" pitchFamily="34" charset="-127"/>
                  <a:ea typeface="Noto Sans KR Light" pitchFamily="34" charset="-127"/>
                </a:rPr>
                <a:t>DB Connection</a:t>
              </a:r>
              <a:r>
                <a:rPr lang="en-US" altLang="ko-KR" sz="2800" spc="-300" dirty="0" smtClean="0">
                  <a:solidFill>
                    <a:schemeClr val="bg1"/>
                  </a:solidFill>
                  <a:latin typeface="Noto Sans KR Light" pitchFamily="34" charset="-127"/>
                  <a:ea typeface="Noto Sans KR Light" pitchFamily="34" charset="-127"/>
                </a:rPr>
                <a:t>,  DAO,   VO</a:t>
              </a:r>
              <a:endParaRPr lang="ko-KR" altLang="en-US" sz="2800" spc="-300" dirty="0">
                <a:solidFill>
                  <a:schemeClr val="bg1"/>
                </a:solidFill>
                <a:latin typeface="Noto Sans KR Light" pitchFamily="34" charset="-127"/>
                <a:ea typeface="Noto Sans KR Light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758519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7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Part 01</a:t>
            </a:r>
            <a:endParaRPr lang="ko-KR" altLang="en-US" sz="1600" dirty="0">
              <a:solidFill>
                <a:schemeClr val="accent2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기획의도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99" y="2245489"/>
            <a:ext cx="3558072" cy="3641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692239"/>
            <a:ext cx="6439302" cy="4524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직사각형 12"/>
          <p:cNvSpPr/>
          <p:nvPr/>
        </p:nvSpPr>
        <p:spPr>
          <a:xfrm>
            <a:off x="4815068" y="1475772"/>
            <a:ext cx="6811702" cy="1331089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1417898" y="2152891"/>
            <a:ext cx="3049929" cy="798653"/>
          </a:xfrm>
          <a:prstGeom prst="rect">
            <a:avLst/>
          </a:prstGeom>
          <a:noFill/>
          <a:ln w="444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241573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8838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기획의도</a:t>
            </a:r>
            <a:endParaRPr lang="ko-KR" altLang="en-US" sz="3600" dirty="0">
              <a:solidFill>
                <a:schemeClr val="accent2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xmlns="" id="{C06EBB56-A45D-465F-BADF-B9A3C15AAD55}"/>
              </a:ext>
            </a:extLst>
          </p:cNvPr>
          <p:cNvSpPr/>
          <p:nvPr/>
        </p:nvSpPr>
        <p:spPr>
          <a:xfrm>
            <a:off x="4665337" y="1839410"/>
            <a:ext cx="2930085" cy="2930085"/>
          </a:xfrm>
          <a:prstGeom prst="ellipse">
            <a:avLst/>
          </a:prstGeom>
          <a:solidFill>
            <a:schemeClr val="bg2">
              <a:lumMod val="25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xmlns="" id="{A726B1C0-B66C-4618-BB77-A9F7559D87D3}"/>
              </a:ext>
            </a:extLst>
          </p:cNvPr>
          <p:cNvSpPr/>
          <p:nvPr/>
        </p:nvSpPr>
        <p:spPr>
          <a:xfrm>
            <a:off x="8363438" y="1839410"/>
            <a:ext cx="2930085" cy="2930085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xmlns="" id="{8D6C4C6A-E704-4189-88FE-5E2B548F78F5}"/>
              </a:ext>
            </a:extLst>
          </p:cNvPr>
          <p:cNvSpPr/>
          <p:nvPr/>
        </p:nvSpPr>
        <p:spPr>
          <a:xfrm>
            <a:off x="967236" y="1839410"/>
            <a:ext cx="2930085" cy="2930085"/>
          </a:xfrm>
          <a:prstGeom prst="ellipse">
            <a:avLst/>
          </a:prstGeom>
          <a:solidFill>
            <a:srgbClr val="4B6D8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30AF4515-0ADB-48E7-B4A4-06A1C990D260}"/>
              </a:ext>
            </a:extLst>
          </p:cNvPr>
          <p:cNvSpPr txBox="1"/>
          <p:nvPr/>
        </p:nvSpPr>
        <p:spPr>
          <a:xfrm>
            <a:off x="1573714" y="5651975"/>
            <a:ext cx="17171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부동산 값 상승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xmlns="" id="{4D0ACF30-1700-41F7-B4C2-99C4F5919929}"/>
              </a:ext>
            </a:extLst>
          </p:cNvPr>
          <p:cNvCxnSpPr/>
          <p:nvPr/>
        </p:nvCxnSpPr>
        <p:spPr>
          <a:xfrm>
            <a:off x="21528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2EC29918-8489-421A-8CD2-E1FA722E1A26}"/>
              </a:ext>
            </a:extLst>
          </p:cNvPr>
          <p:cNvSpPr txBox="1"/>
          <p:nvPr/>
        </p:nvSpPr>
        <p:spPr>
          <a:xfrm>
            <a:off x="4643441" y="5651975"/>
            <a:ext cx="29738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주택청약 지원 청년층 증가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xmlns="" id="{A6CE6367-BE1B-4051-9B94-0AB9CC7BF1B3}"/>
              </a:ext>
            </a:extLst>
          </p:cNvPr>
          <p:cNvCxnSpPr/>
          <p:nvPr/>
        </p:nvCxnSpPr>
        <p:spPr>
          <a:xfrm>
            <a:off x="58509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51367578-6588-4B8E-A553-AADD19FB29B1}"/>
              </a:ext>
            </a:extLst>
          </p:cNvPr>
          <p:cNvSpPr txBox="1"/>
          <p:nvPr/>
        </p:nvSpPr>
        <p:spPr>
          <a:xfrm>
            <a:off x="8586798" y="5651975"/>
            <a:ext cx="24833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Noto Sans KR Medium" pitchFamily="34" charset="-127"/>
                <a:ea typeface="Noto Sans KR Medium" pitchFamily="34" charset="-127"/>
              </a:rPr>
              <a:t>분양 아파트 정보 조회</a:t>
            </a:r>
            <a:endParaRPr lang="ko-KR" altLang="en-US" sz="2400" spc="-300" dirty="0">
              <a:solidFill>
                <a:schemeClr val="tx1">
                  <a:lumMod val="75000"/>
                  <a:lumOff val="25000"/>
                </a:schemeClr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xmlns="" id="{91D149DA-4ADE-4B1A-921E-FD0D3A8CAE29}"/>
              </a:ext>
            </a:extLst>
          </p:cNvPr>
          <p:cNvCxnSpPr/>
          <p:nvPr/>
        </p:nvCxnSpPr>
        <p:spPr>
          <a:xfrm>
            <a:off x="9549078" y="5423451"/>
            <a:ext cx="55880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자유형: 도형 12">
            <a:extLst>
              <a:ext uri="{FF2B5EF4-FFF2-40B4-BE49-F238E27FC236}">
                <a16:creationId xmlns:a16="http://schemas.microsoft.com/office/drawing/2014/main" xmlns="" id="{3324B564-49CB-4857-8AB1-7B77D2EF3566}"/>
              </a:ext>
            </a:extLst>
          </p:cNvPr>
          <p:cNvSpPr/>
          <p:nvPr/>
        </p:nvSpPr>
        <p:spPr>
          <a:xfrm>
            <a:off x="2075937" y="2674002"/>
            <a:ext cx="712681" cy="1260898"/>
          </a:xfrm>
          <a:custGeom>
            <a:avLst/>
            <a:gdLst>
              <a:gd name="connsiteX0" fmla="*/ 657860 w 712681"/>
              <a:gd name="connsiteY0" fmla="*/ 0 h 1260898"/>
              <a:gd name="connsiteX1" fmla="*/ 54822 w 712681"/>
              <a:gd name="connsiteY1" fmla="*/ 0 h 1260898"/>
              <a:gd name="connsiteX2" fmla="*/ 0 w 712681"/>
              <a:gd name="connsiteY2" fmla="*/ 54822 h 1260898"/>
              <a:gd name="connsiteX3" fmla="*/ 0 w 712681"/>
              <a:gd name="connsiteY3" fmla="*/ 1206077 h 1260898"/>
              <a:gd name="connsiteX4" fmla="*/ 54822 w 712681"/>
              <a:gd name="connsiteY4" fmla="*/ 1260898 h 1260898"/>
              <a:gd name="connsiteX5" fmla="*/ 657860 w 712681"/>
              <a:gd name="connsiteY5" fmla="*/ 1260898 h 1260898"/>
              <a:gd name="connsiteX6" fmla="*/ 712682 w 712681"/>
              <a:gd name="connsiteY6" fmla="*/ 1206077 h 1260898"/>
              <a:gd name="connsiteX7" fmla="*/ 712682 w 712681"/>
              <a:gd name="connsiteY7" fmla="*/ 54822 h 1260898"/>
              <a:gd name="connsiteX8" fmla="*/ 657860 w 712681"/>
              <a:gd name="connsiteY8" fmla="*/ 0 h 1260898"/>
              <a:gd name="connsiteX9" fmla="*/ 308372 w 712681"/>
              <a:gd name="connsiteY9" fmla="*/ 54822 h 1260898"/>
              <a:gd name="connsiteX10" fmla="*/ 404310 w 712681"/>
              <a:gd name="connsiteY10" fmla="*/ 54822 h 1260898"/>
              <a:gd name="connsiteX11" fmla="*/ 424868 w 712681"/>
              <a:gd name="connsiteY11" fmla="*/ 75380 h 1260898"/>
              <a:gd name="connsiteX12" fmla="*/ 404310 w 712681"/>
              <a:gd name="connsiteY12" fmla="*/ 95938 h 1260898"/>
              <a:gd name="connsiteX13" fmla="*/ 308372 w 712681"/>
              <a:gd name="connsiteY13" fmla="*/ 95938 h 1260898"/>
              <a:gd name="connsiteX14" fmla="*/ 287814 w 712681"/>
              <a:gd name="connsiteY14" fmla="*/ 75380 h 1260898"/>
              <a:gd name="connsiteX15" fmla="*/ 308372 w 712681"/>
              <a:gd name="connsiteY15" fmla="*/ 54822 h 1260898"/>
              <a:gd name="connsiteX16" fmla="*/ 657860 w 712681"/>
              <a:gd name="connsiteY16" fmla="*/ 1110139 h 1260898"/>
              <a:gd name="connsiteX17" fmla="*/ 54822 w 712681"/>
              <a:gd name="connsiteY17" fmla="*/ 1110139 h 1260898"/>
              <a:gd name="connsiteX18" fmla="*/ 54822 w 712681"/>
              <a:gd name="connsiteY18" fmla="*/ 150760 h 1260898"/>
              <a:gd name="connsiteX19" fmla="*/ 657860 w 712681"/>
              <a:gd name="connsiteY19" fmla="*/ 150760 h 1260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712681" h="1260898">
                <a:moveTo>
                  <a:pt x="657860" y="0"/>
                </a:moveTo>
                <a:lnTo>
                  <a:pt x="54822" y="0"/>
                </a:lnTo>
                <a:cubicBezTo>
                  <a:pt x="24582" y="90"/>
                  <a:pt x="90" y="24582"/>
                  <a:pt x="0" y="54822"/>
                </a:cubicBezTo>
                <a:lnTo>
                  <a:pt x="0" y="1206077"/>
                </a:lnTo>
                <a:cubicBezTo>
                  <a:pt x="90" y="1236316"/>
                  <a:pt x="24582" y="1260808"/>
                  <a:pt x="54822" y="1260898"/>
                </a:cubicBezTo>
                <a:lnTo>
                  <a:pt x="657860" y="1260898"/>
                </a:lnTo>
                <a:cubicBezTo>
                  <a:pt x="688100" y="1260808"/>
                  <a:pt x="712591" y="1236316"/>
                  <a:pt x="712682" y="1206077"/>
                </a:cubicBezTo>
                <a:lnTo>
                  <a:pt x="712682" y="54822"/>
                </a:lnTo>
                <a:cubicBezTo>
                  <a:pt x="712591" y="24582"/>
                  <a:pt x="688100" y="90"/>
                  <a:pt x="657860" y="0"/>
                </a:cubicBezTo>
                <a:close/>
                <a:moveTo>
                  <a:pt x="308372" y="54822"/>
                </a:moveTo>
                <a:lnTo>
                  <a:pt x="404310" y="54822"/>
                </a:lnTo>
                <a:cubicBezTo>
                  <a:pt x="415663" y="54822"/>
                  <a:pt x="424868" y="64026"/>
                  <a:pt x="424868" y="75380"/>
                </a:cubicBezTo>
                <a:cubicBezTo>
                  <a:pt x="424868" y="86734"/>
                  <a:pt x="415663" y="95938"/>
                  <a:pt x="404310" y="95938"/>
                </a:cubicBezTo>
                <a:lnTo>
                  <a:pt x="308372" y="95938"/>
                </a:lnTo>
                <a:cubicBezTo>
                  <a:pt x="297018" y="95938"/>
                  <a:pt x="287814" y="86734"/>
                  <a:pt x="287814" y="75380"/>
                </a:cubicBezTo>
                <a:cubicBezTo>
                  <a:pt x="287814" y="64026"/>
                  <a:pt x="297018" y="54822"/>
                  <a:pt x="308372" y="54822"/>
                </a:cubicBezTo>
                <a:close/>
                <a:moveTo>
                  <a:pt x="657860" y="1110139"/>
                </a:moveTo>
                <a:lnTo>
                  <a:pt x="54822" y="1110139"/>
                </a:lnTo>
                <a:lnTo>
                  <a:pt x="54822" y="150760"/>
                </a:lnTo>
                <a:lnTo>
                  <a:pt x="657860" y="150760"/>
                </a:lnTo>
                <a:close/>
              </a:path>
            </a:pathLst>
          </a:custGeom>
          <a:solidFill>
            <a:schemeClr val="bg1"/>
          </a:solidFill>
          <a:ln w="13692" cap="flat">
            <a:noFill/>
            <a:prstDash val="solid"/>
            <a:miter/>
          </a:ln>
        </p:spPr>
        <p:txBody>
          <a:bodyPr rtlCol="0" anchor="ctr"/>
          <a:lstStyle/>
          <a:p>
            <a:endParaRPr lang="ko-KR" altLang="en-US"/>
          </a:p>
        </p:txBody>
      </p:sp>
      <p:pic>
        <p:nvPicPr>
          <p:cNvPr id="32" name="그래픽 31" descr="소셜 네트워크">
            <a:extLst>
              <a:ext uri="{FF2B5EF4-FFF2-40B4-BE49-F238E27FC236}">
                <a16:creationId xmlns:a16="http://schemas.microsoft.com/office/drawing/2014/main" xmlns="" id="{07BD85D9-F20A-4ED8-9959-8E946EFFE351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8963041" y="2409840"/>
            <a:ext cx="1776079" cy="1776079"/>
          </a:xfrm>
          <a:prstGeom prst="rect">
            <a:avLst/>
          </a:prstGeom>
        </p:spPr>
      </p:pic>
      <p:sp>
        <p:nvSpPr>
          <p:cNvPr id="7" name="위로 굽은 화살표 6"/>
          <p:cNvSpPr/>
          <p:nvPr/>
        </p:nvSpPr>
        <p:spPr>
          <a:xfrm>
            <a:off x="2227469" y="3022981"/>
            <a:ext cx="409616" cy="445624"/>
          </a:xfrm>
          <a:prstGeom prst="bentUp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7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P</a:t>
            </a:r>
            <a:r>
              <a:rPr lang="en-US" altLang="ko-KR" sz="1600" dirty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art</a:t>
            </a:r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 01</a:t>
            </a:r>
            <a:endParaRPr lang="ko-KR" altLang="en-US" sz="1600" dirty="0">
              <a:solidFill>
                <a:schemeClr val="accent2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pic>
        <p:nvPicPr>
          <p:cNvPr id="3075" name="Picture 3" descr="C:\Users\이수민\Desktop\ddss.png"/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5911" y="2735099"/>
            <a:ext cx="1668933" cy="112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218708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7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P</a:t>
            </a:r>
            <a:r>
              <a:rPr lang="en-US" altLang="ko-KR" sz="1600" dirty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art</a:t>
            </a:r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 02</a:t>
            </a:r>
            <a:endParaRPr lang="ko-KR" altLang="en-US" sz="1600" dirty="0">
              <a:solidFill>
                <a:schemeClr val="accent2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23150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ERD</a:t>
            </a:r>
            <a:r>
              <a:rPr lang="ko-KR" altLang="en-US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모델링</a:t>
            </a:r>
            <a:endParaRPr lang="ko-KR" altLang="en-US" sz="3600" dirty="0">
              <a:solidFill>
                <a:schemeClr val="accent2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025" y="1556792"/>
            <a:ext cx="10613111" cy="4816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16038400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7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P</a:t>
            </a:r>
            <a:r>
              <a:rPr lang="en-US" altLang="ko-KR" sz="1600" dirty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art</a:t>
            </a:r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 02</a:t>
            </a:r>
            <a:endParaRPr lang="ko-KR" altLang="en-US" sz="1600" dirty="0">
              <a:solidFill>
                <a:schemeClr val="accent2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523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ERD</a:t>
            </a:r>
            <a:r>
              <a:rPr lang="ko-KR" altLang="en-US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모델링 </a:t>
            </a:r>
            <a:r>
              <a:rPr lang="en-US" altLang="ko-KR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- </a:t>
            </a:r>
            <a:r>
              <a:rPr lang="ko-KR" altLang="en-US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설계</a:t>
            </a:r>
            <a:endParaRPr lang="ko-KR" altLang="en-US" sz="3600" dirty="0">
              <a:solidFill>
                <a:schemeClr val="accent2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7751" y="1280841"/>
            <a:ext cx="6731302" cy="534928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65126251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7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P</a:t>
            </a:r>
            <a:r>
              <a:rPr lang="en-US" altLang="ko-KR" sz="1600" dirty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art</a:t>
            </a:r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 02</a:t>
            </a:r>
            <a:endParaRPr lang="ko-KR" altLang="en-US" sz="1600" dirty="0">
              <a:solidFill>
                <a:schemeClr val="accent2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5237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ERD</a:t>
            </a:r>
            <a:r>
              <a:rPr lang="ko-KR" altLang="en-US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모델링 </a:t>
            </a:r>
            <a:r>
              <a:rPr lang="en-US" altLang="ko-KR" sz="3600" dirty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- </a:t>
            </a:r>
            <a:r>
              <a:rPr lang="ko-KR" altLang="en-US" sz="3600" dirty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설계</a:t>
            </a:r>
          </a:p>
          <a:p>
            <a:endParaRPr lang="ko-KR" altLang="en-US" sz="3600" dirty="0">
              <a:solidFill>
                <a:schemeClr val="accent2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8196" y="1323001"/>
            <a:ext cx="6864189" cy="51858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0994541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7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P</a:t>
            </a:r>
            <a:r>
              <a:rPr lang="en-US" altLang="ko-KR" sz="1600" dirty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art</a:t>
            </a:r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 02</a:t>
            </a:r>
            <a:endParaRPr lang="ko-KR" altLang="en-US" sz="1600" dirty="0">
              <a:solidFill>
                <a:schemeClr val="accent2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35766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ERD</a:t>
            </a:r>
            <a:r>
              <a:rPr lang="ko-KR" altLang="en-US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모델링 </a:t>
            </a:r>
            <a:r>
              <a:rPr lang="en-US" altLang="ko-KR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- </a:t>
            </a:r>
            <a:r>
              <a:rPr lang="ko-KR" altLang="en-US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구현</a:t>
            </a:r>
            <a:endParaRPr lang="ko-KR" altLang="en-US" sz="3600" dirty="0">
              <a:solidFill>
                <a:schemeClr val="accent2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99" y="1599629"/>
            <a:ext cx="6299869" cy="4491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96790" y="1365812"/>
            <a:ext cx="1637818" cy="3316147"/>
          </a:xfrm>
          <a:prstGeom prst="rect">
            <a:avLst/>
          </a:prstGeom>
          <a:noFill/>
          <a:ln w="635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8690" y="2170588"/>
            <a:ext cx="4190924" cy="3770446"/>
          </a:xfrm>
          <a:prstGeom prst="rect">
            <a:avLst/>
          </a:prstGeom>
          <a:noFill/>
          <a:ln w="412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7473388" y="1626772"/>
            <a:ext cx="2430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PK(Primary key </a:t>
            </a:r>
            <a:r>
              <a:rPr lang="ko-KR" altLang="en-US" dirty="0" smtClean="0">
                <a:latin typeface="Noto Sans KR Medium" pitchFamily="34" charset="-127"/>
                <a:ea typeface="Noto Sans KR Medium" pitchFamily="34" charset="-127"/>
              </a:rPr>
              <a:t>지정</a:t>
            </a:r>
            <a:r>
              <a:rPr lang="en-US" altLang="ko-KR" dirty="0" smtClean="0">
                <a:latin typeface="Noto Sans KR Medium" pitchFamily="34" charset="-127"/>
                <a:ea typeface="Noto Sans KR Medium" pitchFamily="34" charset="-127"/>
              </a:rPr>
              <a:t>)</a:t>
            </a:r>
            <a:endParaRPr lang="ko-KR" altLang="en-US" dirty="0"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9903862" y="1741990"/>
            <a:ext cx="252923" cy="185195"/>
          </a:xfrm>
          <a:prstGeom prst="triangle">
            <a:avLst/>
          </a:prstGeom>
          <a:solidFill>
            <a:srgbClr val="20456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036584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35793BFC-7410-4CA5-9F33-BBE620E91B97}"/>
              </a:ext>
            </a:extLst>
          </p:cNvPr>
          <p:cNvSpPr/>
          <p:nvPr/>
        </p:nvSpPr>
        <p:spPr>
          <a:xfrm>
            <a:off x="0" y="-2"/>
            <a:ext cx="2438400" cy="160423"/>
          </a:xfrm>
          <a:prstGeom prst="rect">
            <a:avLst/>
          </a:prstGeom>
          <a:solidFill>
            <a:srgbClr val="4B6D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xmlns="" id="{5911BEAA-E3C2-4AE3-963F-87E3CAF3FB81}"/>
              </a:ext>
            </a:extLst>
          </p:cNvPr>
          <p:cNvSpPr/>
          <p:nvPr/>
        </p:nvSpPr>
        <p:spPr>
          <a:xfrm>
            <a:off x="24384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xmlns="" id="{E7D8FA21-061E-4374-84B8-289D75129065}"/>
              </a:ext>
            </a:extLst>
          </p:cNvPr>
          <p:cNvSpPr/>
          <p:nvPr/>
        </p:nvSpPr>
        <p:spPr>
          <a:xfrm>
            <a:off x="4876800" y="-2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xmlns="" id="{F13425E8-514E-4A6A-80B1-6C04D22E0E7B}"/>
              </a:ext>
            </a:extLst>
          </p:cNvPr>
          <p:cNvSpPr/>
          <p:nvPr/>
        </p:nvSpPr>
        <p:spPr>
          <a:xfrm>
            <a:off x="73152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D73FA5A3-7443-4A4A-A0C2-99EF274D1D5C}"/>
              </a:ext>
            </a:extLst>
          </p:cNvPr>
          <p:cNvSpPr/>
          <p:nvPr/>
        </p:nvSpPr>
        <p:spPr>
          <a:xfrm>
            <a:off x="9753600" y="-3"/>
            <a:ext cx="2438400" cy="16042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48BFED9-3247-4858-97FC-29981B727AB9}"/>
              </a:ext>
            </a:extLst>
          </p:cNvPr>
          <p:cNvSpPr txBox="1"/>
          <p:nvPr/>
        </p:nvSpPr>
        <p:spPr>
          <a:xfrm>
            <a:off x="160421" y="304800"/>
            <a:ext cx="8727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P</a:t>
            </a:r>
            <a:r>
              <a:rPr lang="en-US" altLang="ko-KR" sz="1600" dirty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art</a:t>
            </a:r>
            <a:r>
              <a:rPr lang="en-US" altLang="ko-KR" sz="1600" dirty="0" smtClean="0">
                <a:solidFill>
                  <a:schemeClr val="accent2"/>
                </a:solidFill>
                <a:latin typeface="Noto Sans KR Medium" pitchFamily="34" charset="-127"/>
                <a:ea typeface="Noto Sans KR Medium" pitchFamily="34" charset="-127"/>
              </a:rPr>
              <a:t> 03</a:t>
            </a:r>
            <a:endParaRPr lang="ko-KR" altLang="en-US" sz="1600" dirty="0">
              <a:solidFill>
                <a:schemeClr val="accent2"/>
              </a:solidFill>
              <a:latin typeface="Noto Sans KR Medium" pitchFamily="34" charset="-127"/>
              <a:ea typeface="Noto Sans KR Medium" pitchFamily="34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E05A515-73BD-4F7C-A919-EAFE378DB41F}"/>
              </a:ext>
            </a:extLst>
          </p:cNvPr>
          <p:cNvSpPr txBox="1"/>
          <p:nvPr/>
        </p:nvSpPr>
        <p:spPr>
          <a:xfrm>
            <a:off x="1061630" y="320188"/>
            <a:ext cx="19864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 smtClean="0">
                <a:solidFill>
                  <a:schemeClr val="accent2"/>
                </a:solidFill>
                <a:latin typeface="Noto Sans KR Light" pitchFamily="34" charset="-127"/>
                <a:ea typeface="Noto Sans KR Light" pitchFamily="34" charset="-127"/>
              </a:rPr>
              <a:t>역할 분담</a:t>
            </a:r>
            <a:endParaRPr lang="ko-KR" altLang="en-US" sz="3600" dirty="0">
              <a:solidFill>
                <a:schemeClr val="accent2"/>
              </a:solidFill>
              <a:latin typeface="Noto Sans KR Light" pitchFamily="34" charset="-127"/>
              <a:ea typeface="Noto Sans KR Light" pitchFamily="34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D594AD39-1264-44FB-9659-7901314242FB}"/>
              </a:ext>
            </a:extLst>
          </p:cNvPr>
          <p:cNvCxnSpPr>
            <a:cxnSpLocks/>
          </p:cNvCxnSpPr>
          <p:nvPr/>
        </p:nvCxnSpPr>
        <p:spPr>
          <a:xfrm>
            <a:off x="1061630" y="1097280"/>
            <a:ext cx="11130370" cy="0"/>
          </a:xfrm>
          <a:prstGeom prst="line">
            <a:avLst/>
          </a:prstGeom>
          <a:ln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4" name="Picture 2" descr="C:\Users\이수민\Desktop\역할분담표.jpg"/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2147" y="1637754"/>
            <a:ext cx="8607706" cy="473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/>
          <p:cNvCxnSpPr/>
          <p:nvPr/>
        </p:nvCxnSpPr>
        <p:spPr>
          <a:xfrm flipH="1">
            <a:off x="1219200" y="2864734"/>
            <a:ext cx="713772" cy="0"/>
          </a:xfrm>
          <a:prstGeom prst="line">
            <a:avLst/>
          </a:prstGeom>
          <a:ln w="31750"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 flipH="1">
            <a:off x="1219200" y="5314709"/>
            <a:ext cx="713772" cy="0"/>
          </a:xfrm>
          <a:prstGeom prst="line">
            <a:avLst/>
          </a:prstGeom>
          <a:ln w="31750"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H="1" flipV="1">
            <a:off x="1219201" y="2864734"/>
            <a:ext cx="13502" cy="2449975"/>
          </a:xfrm>
          <a:prstGeom prst="line">
            <a:avLst/>
          </a:prstGeom>
          <a:ln w="31750">
            <a:solidFill>
              <a:srgbClr val="2045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2491076"/>
      </p:ext>
    </p:extLst>
  </p:cSld>
  <p:clrMapOvr>
    <a:masterClrMapping/>
  </p:clrMapOvr>
  <p:transition spd="slow"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Busines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9401"/>
      </a:accent1>
      <a:accent2>
        <a:srgbClr val="595347"/>
      </a:accent2>
      <a:accent3>
        <a:srgbClr val="D9D8D5"/>
      </a:accent3>
      <a:accent4>
        <a:srgbClr val="B48B61"/>
      </a:accent4>
      <a:accent5>
        <a:srgbClr val="6F7071"/>
      </a:accent5>
      <a:accent6>
        <a:srgbClr val="CD8B2E"/>
      </a:accent6>
      <a:hlink>
        <a:srgbClr val="3F3F3F"/>
      </a:hlink>
      <a:folHlink>
        <a:srgbClr val="3F3F3F"/>
      </a:folHlink>
    </a:clrScheme>
    <a:fontScheme name="G마켓 산스 TTF Bold">
      <a:majorFont>
        <a:latin typeface="G마켓 산스 TTF Bold"/>
        <a:ea typeface="나눔스퀘어 Bold"/>
        <a:cs typeface=""/>
      </a:majorFont>
      <a:minorFont>
        <a:latin typeface="G마켓 산스 TTF Light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310</TotalTime>
  <Words>194</Words>
  <Application>Microsoft Office PowerPoint</Application>
  <PresentationFormat>사용자 지정</PresentationFormat>
  <Paragraphs>69</Paragraphs>
  <Slides>16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17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이수민</cp:lastModifiedBy>
  <cp:revision>94</cp:revision>
  <dcterms:created xsi:type="dcterms:W3CDTF">2020-07-12T23:40:59Z</dcterms:created>
  <dcterms:modified xsi:type="dcterms:W3CDTF">2020-12-28T00:16:15Z</dcterms:modified>
</cp:coreProperties>
</file>